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6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60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22.12.2020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  <a:endParaRPr lang="nb-NO" sz="1000" b="0" dirty="0">
              <a:solidFill>
                <a:schemeClr val="tx1"/>
              </a:solidFill>
              <a:latin typeface="Arial Black" pitchFamily="34" charset="0"/>
              <a:cs typeface="Arial" pitchFamily="34" charset="0"/>
            </a:endParaRP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 smtClean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 smtClean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 smtClean="0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Screen_201222_1356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71550"/>
            <a:ext cx="6171368" cy="3888432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71550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OPARTGT091 Syrian Intelligence office 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8526417">
            <a:off x="5121025" y="9256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7596336" y="177966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524328" y="192367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FF0000"/>
                </a:solidFill>
                <a:latin typeface="Arial Black" pitchFamily="34" charset="0"/>
              </a:rPr>
              <a:t>91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lnSpcReduction="10000"/>
          </a:bodyPr>
          <a:lstStyle/>
          <a:p>
            <a:r>
              <a:rPr lang="nb-NO" sz="1200" dirty="0" smtClean="0"/>
              <a:t>DESCRIPTION OF THE DESIRED POINTS OF IMPACT WITH WPN TYPE: </a:t>
            </a:r>
            <a:endParaRPr lang="nb-NO" sz="1200" dirty="0" smtClean="0"/>
          </a:p>
          <a:p>
            <a:endParaRPr lang="pl-PL" sz="1200" dirty="0" smtClean="0"/>
          </a:p>
          <a:p>
            <a:pPr algn="ctr"/>
            <a:r>
              <a:rPr lang="en-US" sz="1100" dirty="0" smtClean="0"/>
              <a:t>OPARTGT091</a:t>
            </a:r>
            <a:r>
              <a:rPr lang="pl-PL" sz="1100" b="1" dirty="0" smtClean="0"/>
              <a:t>A </a:t>
            </a:r>
            <a:r>
              <a:rPr lang="pl-PL" sz="1200" dirty="0" smtClean="0"/>
              <a:t>– </a:t>
            </a:r>
            <a:r>
              <a:rPr lang="en-GB" sz="1200" dirty="0" smtClean="0"/>
              <a:t>Intelligence Office</a:t>
            </a:r>
            <a:endParaRPr lang="pl-PL" sz="1200" dirty="0" smtClean="0"/>
          </a:p>
          <a:p>
            <a:r>
              <a:rPr lang="pl-PL" sz="1100" dirty="0" smtClean="0"/>
              <a:t>DPI 1 </a:t>
            </a:r>
            <a:r>
              <a:rPr lang="pl-PL" sz="1100" dirty="0" smtClean="0"/>
              <a:t>N</a:t>
            </a:r>
            <a:r>
              <a:rPr lang="en-GB" sz="1100" dirty="0" smtClean="0"/>
              <a:t> 34 45.545 E 036 17.790/1982</a:t>
            </a:r>
            <a:r>
              <a:rPr lang="pl-PL" sz="1100" dirty="0" smtClean="0"/>
              <a:t>ft</a:t>
            </a:r>
            <a:r>
              <a:rPr lang="pl-PL" sz="1100" dirty="0" smtClean="0"/>
              <a:t>/</a:t>
            </a:r>
            <a:r>
              <a:rPr lang="nb-NO" sz="1100" dirty="0" smtClean="0"/>
              <a:t>(500 Ibs bomb</a:t>
            </a:r>
            <a:r>
              <a:rPr lang="nb-NO" sz="1100" dirty="0" smtClean="0"/>
              <a:t>)</a:t>
            </a:r>
          </a:p>
          <a:p>
            <a:endParaRPr lang="nb-NO" sz="1100" dirty="0" smtClean="0"/>
          </a:p>
          <a:p>
            <a:pPr algn="ctr"/>
            <a:r>
              <a:rPr lang="en-US" sz="1100" dirty="0" smtClean="0"/>
              <a:t>OPARTGT0</a:t>
            </a:r>
            <a:r>
              <a:rPr lang="en-GB" sz="1100" dirty="0" smtClean="0"/>
              <a:t>91</a:t>
            </a:r>
            <a:r>
              <a:rPr lang="pl-PL" sz="1100" b="1" dirty="0" smtClean="0"/>
              <a:t>A</a:t>
            </a:r>
            <a:r>
              <a:rPr lang="pl-PL" sz="1100" dirty="0" smtClean="0"/>
              <a:t> </a:t>
            </a:r>
            <a:r>
              <a:rPr lang="pl-PL" sz="1100" dirty="0" smtClean="0"/>
              <a:t>– 3 storey buildings made of concrete slab supported by reinforced concrete base and pillars, flat poured roof, requires delayed fuzing.</a:t>
            </a:r>
          </a:p>
          <a:p>
            <a:pPr algn="ctr"/>
            <a:r>
              <a:rPr lang="pl-PL" sz="1100" dirty="0" smtClean="0"/>
              <a:t>Suggested fuzing solution on </a:t>
            </a:r>
            <a:r>
              <a:rPr lang="pl-PL" sz="1100" dirty="0" smtClean="0"/>
              <a:t>DPI</a:t>
            </a:r>
            <a:r>
              <a:rPr lang="en-GB" sz="1100" dirty="0" smtClean="0"/>
              <a:t> 1</a:t>
            </a:r>
            <a:r>
              <a:rPr lang="pl-PL" sz="1100" dirty="0" smtClean="0"/>
              <a:t> </a:t>
            </a:r>
            <a:r>
              <a:rPr lang="pl-PL" sz="1100" dirty="0" smtClean="0"/>
              <a:t>– contact to open up the roof followed by delayed to pierce through floors and affect building structure. </a:t>
            </a:r>
          </a:p>
          <a:p>
            <a:endParaRPr lang="pl-PL" sz="1100" dirty="0" smtClean="0"/>
          </a:p>
          <a:p>
            <a:endParaRPr lang="pl-PL" sz="1100" dirty="0" smtClean="0"/>
          </a:p>
          <a:p>
            <a:endParaRPr lang="nb-NO" sz="1100" dirty="0" smtClean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pl-PL" sz="1200" dirty="0" smtClean="0"/>
              <a:t> </a:t>
            </a:r>
            <a:r>
              <a:rPr lang="en-GB" sz="1200" dirty="0" smtClean="0"/>
              <a:t>Collateral damage – Historic building within 170m.</a:t>
            </a:r>
            <a:endParaRPr lang="nb-NO" sz="1200" dirty="0"/>
          </a:p>
        </p:txBody>
      </p:sp>
      <p:grpSp>
        <p:nvGrpSpPr>
          <p:cNvPr id="45" name="Gruppe 7"/>
          <p:cNvGrpSpPr/>
          <p:nvPr/>
        </p:nvGrpSpPr>
        <p:grpSpPr>
          <a:xfrm>
            <a:off x="2627784" y="2572251"/>
            <a:ext cx="494164" cy="323282"/>
            <a:chOff x="7020842" y="2715766"/>
            <a:chExt cx="494164" cy="323282"/>
          </a:xfrm>
        </p:grpSpPr>
        <p:sp>
          <p:nvSpPr>
            <p:cNvPr id="46" name="TekstSylinder 5"/>
            <p:cNvSpPr txBox="1"/>
            <p:nvPr/>
          </p:nvSpPr>
          <p:spPr>
            <a:xfrm>
              <a:off x="7020842" y="2792827"/>
              <a:ext cx="49416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6" name="Freeform 35"/>
          <p:cNvSpPr/>
          <p:nvPr/>
        </p:nvSpPr>
        <p:spPr>
          <a:xfrm>
            <a:off x="2552700" y="2776538"/>
            <a:ext cx="304800" cy="204787"/>
          </a:xfrm>
          <a:custGeom>
            <a:avLst/>
            <a:gdLst>
              <a:gd name="connsiteX0" fmla="*/ 216694 w 304800"/>
              <a:gd name="connsiteY0" fmla="*/ 0 h 204787"/>
              <a:gd name="connsiteX1" fmla="*/ 90488 w 304800"/>
              <a:gd name="connsiteY1" fmla="*/ 0 h 204787"/>
              <a:gd name="connsiteX2" fmla="*/ 0 w 304800"/>
              <a:gd name="connsiteY2" fmla="*/ 38100 h 204787"/>
              <a:gd name="connsiteX3" fmla="*/ 9525 w 304800"/>
              <a:gd name="connsiteY3" fmla="*/ 95250 h 204787"/>
              <a:gd name="connsiteX4" fmla="*/ 166688 w 304800"/>
              <a:gd name="connsiteY4" fmla="*/ 204787 h 204787"/>
              <a:gd name="connsiteX5" fmla="*/ 304800 w 304800"/>
              <a:gd name="connsiteY5" fmla="*/ 150018 h 204787"/>
              <a:gd name="connsiteX6" fmla="*/ 304800 w 304800"/>
              <a:gd name="connsiteY6" fmla="*/ 52387 h 204787"/>
              <a:gd name="connsiteX7" fmla="*/ 216694 w 304800"/>
              <a:gd name="connsiteY7" fmla="*/ 0 h 204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800" h="204787">
                <a:moveTo>
                  <a:pt x="216694" y="0"/>
                </a:moveTo>
                <a:lnTo>
                  <a:pt x="90488" y="0"/>
                </a:lnTo>
                <a:lnTo>
                  <a:pt x="0" y="38100"/>
                </a:lnTo>
                <a:lnTo>
                  <a:pt x="9525" y="95250"/>
                </a:lnTo>
                <a:lnTo>
                  <a:pt x="166688" y="204787"/>
                </a:lnTo>
                <a:lnTo>
                  <a:pt x="304800" y="150018"/>
                </a:lnTo>
                <a:lnTo>
                  <a:pt x="304800" y="52387"/>
                </a:lnTo>
                <a:lnTo>
                  <a:pt x="216694" y="0"/>
                </a:lnTo>
                <a:close/>
              </a:path>
            </a:pathLst>
          </a:custGeom>
          <a:solidFill>
            <a:srgbClr val="FF0D0D">
              <a:alpha val="39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Prostokąt 33"/>
          <p:cNvSpPr/>
          <p:nvPr/>
        </p:nvSpPr>
        <p:spPr>
          <a:xfrm>
            <a:off x="2123728" y="350785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91</a:t>
            </a:r>
            <a:r>
              <a:rPr lang="en-GB" sz="1200" b="1" dirty="0" smtClean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39" name="Straight Arrow Connector 38"/>
          <p:cNvCxnSpPr>
            <a:stCxn id="37" idx="0"/>
          </p:cNvCxnSpPr>
          <p:nvPr/>
        </p:nvCxnSpPr>
        <p:spPr>
          <a:xfrm flipV="1">
            <a:off x="2766670" y="3075806"/>
            <a:ext cx="5130" cy="432048"/>
          </a:xfrm>
          <a:prstGeom prst="straightConnector1">
            <a:avLst/>
          </a:prstGeom>
          <a:ln w="19050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5687</TotalTime>
  <Words>106</Words>
  <Application>Microsoft Office PowerPoint</Application>
  <PresentationFormat>On-screen Show (16:9)</PresentationFormat>
  <Paragraphs>19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Kontortema</vt:lpstr>
      <vt:lpstr>OPARTGT091 Syrian Intelligence office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Mick</cp:lastModifiedBy>
  <cp:revision>398</cp:revision>
  <dcterms:created xsi:type="dcterms:W3CDTF">2019-03-12T22:01:00Z</dcterms:created>
  <dcterms:modified xsi:type="dcterms:W3CDTF">2020-12-22T14:09:45Z</dcterms:modified>
</cp:coreProperties>
</file>